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3"/>
  </p:notes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94606"/>
  </p:normalViewPr>
  <p:slideViewPr>
    <p:cSldViewPr snapToGrid="0">
      <p:cViewPr varScale="1">
        <p:scale>
          <a:sx n="119" d="100"/>
          <a:sy n="119" d="100"/>
        </p:scale>
        <p:origin x="856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B76FCEC-E0DF-1C42-9C2C-B94457540F8B}" type="datetimeFigureOut">
              <a:rPr lang="en-US" smtClean="0"/>
              <a:t>9/29/26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097BEA7-2179-954D-8429-3574775856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176465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097BEA7-2179-954D-8429-3574775856FD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277583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1DC180-30AE-7A47-6927-B96E67FA759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615195B-ED5C-1DCC-272E-EE115FBADD0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7D05F62-9D5B-4CF0-A192-1FC5DE073A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3CD286-1C73-D649-A970-A86055AFAE12}" type="datetimeFigureOut">
              <a:rPr lang="en-US" smtClean="0"/>
              <a:t>9/29/26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CE4E422-6318-E06F-9B1F-A63CD56373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777E0B2-533A-17FE-7012-A097B1E225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718943-ED8E-E44A-AB79-9472C8007E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24211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A9F4B3-C065-8258-C257-EB39A8610E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D151396-F078-E2EE-776D-1647037D5E5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A891BCE-0F24-C1C1-E374-950879DE4A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3CD286-1C73-D649-A970-A86055AFAE12}" type="datetimeFigureOut">
              <a:rPr lang="en-US" smtClean="0"/>
              <a:t>9/29/26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5964661-9922-9A9C-30D2-0C7B0D9F24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B31E2B7-ABBA-3C96-55B8-3F60F186B6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718943-ED8E-E44A-AB79-9472C8007E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904193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978348-20C0-303E-479E-D31F07E7E4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6F76F0C-DA60-4422-3484-49C31D2CF24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A054F8F-BB22-08F3-4150-ACF3DA80AE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3CD286-1C73-D649-A970-A86055AFAE12}" type="datetimeFigureOut">
              <a:rPr lang="en-US" smtClean="0"/>
              <a:t>9/29/26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4B06D02-65F0-4562-8241-95703A1A05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65F8816-D94F-929A-19AC-789AD27999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718943-ED8E-E44A-AB79-9472C8007E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041041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8325BE-9990-7C00-ADA3-97F80736AB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4AEEFF7-AFC9-6CF8-22B5-101D6C56BDD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210D87D-65E0-DDA2-A7C0-16DF46A485F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27F86B7-BF1B-4795-0D39-44AAA1C9B4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3CD286-1C73-D649-A970-A86055AFAE12}" type="datetimeFigureOut">
              <a:rPr lang="en-US" smtClean="0"/>
              <a:t>9/29/26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0B89848-31F8-8662-8908-0BDEA0FAB7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C9938C9-B0B3-F037-FD5B-78D4D3DA83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718943-ED8E-E44A-AB79-9472C8007E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055708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1232CE-0841-3F33-BC30-BEC17DEA3D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70BF6D0-DAEA-F709-7F3F-D8EAE44CE20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B004FA3-2F01-AC7E-2684-705077F37A6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F9CF9F2-2DFD-C247-E8B4-EFD8DE00230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DB21A0A-B0FC-7365-3D24-714ACA1CF36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FA80B70-B9A4-22CE-81E5-ACB9F11D52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3CD286-1C73-D649-A970-A86055AFAE12}" type="datetimeFigureOut">
              <a:rPr lang="en-US" smtClean="0"/>
              <a:t>9/29/26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3A904D2-5333-305E-7484-F61573ECCB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FA04595-531F-5E18-558E-7856A00730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718943-ED8E-E44A-AB79-9472C8007E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619497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46E11A-91C0-9AF9-CA62-F742BE43C5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4C12846-8CF8-E14A-E974-2A5FA653F8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3CD286-1C73-D649-A970-A86055AFAE12}" type="datetimeFigureOut">
              <a:rPr lang="en-US" smtClean="0"/>
              <a:t>9/29/26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FB785EA-88E4-DD03-8628-A0CD8A69E1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EE4FD54-BF5A-6B11-BEB0-B2A15644D4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718943-ED8E-E44A-AB79-9472C8007E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513688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9DA8C90-AB91-661C-9114-A2A31D7490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3CD286-1C73-D649-A970-A86055AFAE12}" type="datetimeFigureOut">
              <a:rPr lang="en-US" smtClean="0"/>
              <a:t>9/29/26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A571A6F-27A0-9CA8-BA8B-8E9687374D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9C5FF89-C88A-0AE4-7102-FCB3FA20F0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718943-ED8E-E44A-AB79-9472C8007E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140412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905C5D-B4C9-B999-441C-E243C05C4C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F4B48CC-76A9-9A52-A221-34634733E9A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FA71970-B9BA-F2FC-BC8B-35B7F45116C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69A60CF-D543-A6CE-17D0-32E48FAEDD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3CD286-1C73-D649-A970-A86055AFAE12}" type="datetimeFigureOut">
              <a:rPr lang="en-US" smtClean="0"/>
              <a:t>9/29/26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4A4BE84-787F-F85C-41EE-9A3F7BA7A3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05793F4-3DA1-10BD-CE90-57F0DCBDD0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718943-ED8E-E44A-AB79-9472C8007E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29174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0BA810-F409-DF29-B84A-155B685564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7783E48-31DD-F7EE-339C-329E8EC351F9}"/>
              </a:ext>
            </a:extLst>
          </p:cNvPr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C88A5BF-FFEF-BFDA-1EA2-937530B0F86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C3D2AC2-15BE-3962-FB44-5004687DF6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3CD286-1C73-D649-A970-A86055AFAE12}" type="datetimeFigureOut">
              <a:rPr lang="en-US" smtClean="0"/>
              <a:t>9/29/26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E7CC864-6823-6090-F6A6-06ADBE4B45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E37B2A1-CD88-58FE-D952-11A87D542B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718943-ED8E-E44A-AB79-9472C8007E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97668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380E29-6033-A453-63EA-389C0C5C10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AB80DCF-7562-D779-CF34-B5D7E1A9BA1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40D5183-F8B2-90A6-344E-8847EBEBF8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3CD286-1C73-D649-A970-A86055AFAE12}" type="datetimeFigureOut">
              <a:rPr lang="en-US" smtClean="0"/>
              <a:t>9/29/26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FE8CD83-0E7D-6299-68D9-1C29C0F056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2BFC0FD-B9A1-5CDF-EDF3-509A01B776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718943-ED8E-E44A-AB79-9472C8007E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03909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D77F07F4-0250-CC83-9D50-D47CA582DE5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3E0BE37-D854-7F67-DAE9-3A395D7946E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7B69F40-1AA6-7AD7-BED8-DD54450833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3CD286-1C73-D649-A970-A86055AFAE12}" type="datetimeFigureOut">
              <a:rPr lang="en-US" smtClean="0"/>
              <a:t>9/29/26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74864FF-B391-1C40-3588-EB7317B35B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00D3972-42BE-B0F6-FC6E-7966E6E97C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718943-ED8E-E44A-AB79-9472C8007E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154191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48CED94-C9AC-2CED-C946-B643F8DB95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93D10B4-6C33-9D38-B020-33EEE417C72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A164F01-F49F-DE54-08FF-9EA7A031427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E3CD286-1C73-D649-A970-A86055AFAE12}" type="datetimeFigureOut">
              <a:rPr lang="en-US" smtClean="0"/>
              <a:t>9/29/26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EF9A8AD-D794-6E1B-CAD9-D10332B0811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1273DC8-F762-AFB6-472E-3F62CF6C549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D6718943-ED8E-E44A-AB79-9472C8007E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96143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27C265A7-986F-5182-B447-4E10ABE6BBE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249438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</Words>
  <Application>Microsoft Macintosh PowerPoint</Application>
  <PresentationFormat>Widescreen</PresentationFormat>
  <Paragraphs>1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Aptos</vt:lpstr>
      <vt:lpstr>Aptos Display</vt:lpstr>
      <vt:lpstr>Arial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Fred Betcher</dc:creator>
  <cp:lastModifiedBy>Fred Betcher</cp:lastModifiedBy>
  <cp:revision>1</cp:revision>
  <dcterms:created xsi:type="dcterms:W3CDTF">2026-09-29T20:16:11Z</dcterms:created>
  <dcterms:modified xsi:type="dcterms:W3CDTF">2026-09-29T20:18:51Z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defa4170-0d19-0005-0004-bc88714345d2_Enabled">
    <vt:lpwstr>true</vt:lpwstr>
  </property>
  <property fmtid="{D5CDD505-2E9C-101B-9397-08002B2CF9AE}" pid="3" name="MSIP_Label_defa4170-0d19-0005-0004-bc88714345d2_SetDate">
    <vt:lpwstr>2026-09-29T20:18:50Z</vt:lpwstr>
  </property>
  <property fmtid="{D5CDD505-2E9C-101B-9397-08002B2CF9AE}" pid="4" name="MSIP_Label_defa4170-0d19-0005-0004-bc88714345d2_Method">
    <vt:lpwstr>Standard</vt:lpwstr>
  </property>
  <property fmtid="{D5CDD505-2E9C-101B-9397-08002B2CF9AE}" pid="5" name="MSIP_Label_defa4170-0d19-0005-0004-bc88714345d2_Name">
    <vt:lpwstr>defa4170-0d19-0005-0004-bc88714345d2</vt:lpwstr>
  </property>
  <property fmtid="{D5CDD505-2E9C-101B-9397-08002B2CF9AE}" pid="6" name="MSIP_Label_defa4170-0d19-0005-0004-bc88714345d2_SiteId">
    <vt:lpwstr>67553d3d-a77f-4e3c-8db6-50ecedf7d62c</vt:lpwstr>
  </property>
  <property fmtid="{D5CDD505-2E9C-101B-9397-08002B2CF9AE}" pid="7" name="MSIP_Label_defa4170-0d19-0005-0004-bc88714345d2_ActionId">
    <vt:lpwstr>63cd8e67-4842-4b1b-9268-aa0e157624ab</vt:lpwstr>
  </property>
  <property fmtid="{D5CDD505-2E9C-101B-9397-08002B2CF9AE}" pid="8" name="MSIP_Label_defa4170-0d19-0005-0004-bc88714345d2_ContentBits">
    <vt:lpwstr>0</vt:lpwstr>
  </property>
  <property fmtid="{D5CDD505-2E9C-101B-9397-08002B2CF9AE}" pid="9" name="MSIP_Label_defa4170-0d19-0005-0004-bc88714345d2_Tag">
    <vt:lpwstr>50, 3, 0, 1</vt:lpwstr>
  </property>
</Properties>
</file>